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6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13F"/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F3527-F419-4883-B1A2-BEFEE8E3E89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1FD2BB-82D2-4D4A-A955-2D274FE9BA42}">
      <dgm:prSet/>
      <dgm:spPr>
        <a:solidFill>
          <a:srgbClr val="92D050"/>
        </a:solidFill>
      </dgm:spPr>
      <dgm:t>
        <a:bodyPr/>
        <a:lstStyle/>
        <a:p>
          <a:r>
            <a:rPr lang="en-US"/>
            <a:t>Afrika Abney, abstract paint</a:t>
          </a:r>
        </a:p>
      </dgm:t>
    </dgm:pt>
    <dgm:pt modelId="{B218868D-2CC2-414D-80C9-BE7ADFCF7DC6}" type="parTrans" cxnId="{D0BB5BC7-E06E-411E-962C-F16AE2C5B82D}">
      <dgm:prSet/>
      <dgm:spPr/>
      <dgm:t>
        <a:bodyPr/>
        <a:lstStyle/>
        <a:p>
          <a:endParaRPr lang="en-US"/>
        </a:p>
      </dgm:t>
    </dgm:pt>
    <dgm:pt modelId="{B454ADED-4800-43CF-AFFF-32FD755320C9}" type="sibTrans" cxnId="{D0BB5BC7-E06E-411E-962C-F16AE2C5B82D}">
      <dgm:prSet/>
      <dgm:spPr/>
      <dgm:t>
        <a:bodyPr/>
        <a:lstStyle/>
        <a:p>
          <a:endParaRPr lang="en-US"/>
        </a:p>
      </dgm:t>
    </dgm:pt>
    <dgm:pt modelId="{D7E2E2F8-E309-4F74-B7B8-75FA78E8DF7D}">
      <dgm:prSet/>
      <dgm:spPr>
        <a:solidFill>
          <a:srgbClr val="92D050"/>
        </a:solidFill>
      </dgm:spPr>
      <dgm:t>
        <a:bodyPr/>
        <a:lstStyle/>
        <a:p>
          <a:r>
            <a:rPr lang="en-US"/>
            <a:t>Poets:</a:t>
          </a:r>
        </a:p>
      </dgm:t>
    </dgm:pt>
    <dgm:pt modelId="{571CC95E-6959-442E-B613-FE23E3A9618D}" type="parTrans" cxnId="{ACBB26E0-3E6B-4957-A609-71C2DDA48BB5}">
      <dgm:prSet/>
      <dgm:spPr/>
      <dgm:t>
        <a:bodyPr/>
        <a:lstStyle/>
        <a:p>
          <a:endParaRPr lang="en-US"/>
        </a:p>
      </dgm:t>
    </dgm:pt>
    <dgm:pt modelId="{DD8BDD8E-FD05-478B-A269-06DCA0558F97}" type="sibTrans" cxnId="{ACBB26E0-3E6B-4957-A609-71C2DDA48BB5}">
      <dgm:prSet/>
      <dgm:spPr/>
      <dgm:t>
        <a:bodyPr/>
        <a:lstStyle/>
        <a:p>
          <a:endParaRPr lang="en-US"/>
        </a:p>
      </dgm:t>
    </dgm:pt>
    <dgm:pt modelId="{349CE0F0-D536-48E8-87B1-A2252CBC4350}">
      <dgm:prSet/>
      <dgm:spPr>
        <a:solidFill>
          <a:srgbClr val="92D050"/>
        </a:solidFill>
      </dgm:spPr>
      <dgm:t>
        <a:bodyPr/>
        <a:lstStyle/>
        <a:p>
          <a:r>
            <a:rPr lang="en-US"/>
            <a:t>Beverly Sims; Rosalind Blunt, Sharon Burton, Betty Nyangoni, Ph.D, Kanimozhi MV, Blanche Thomas, Lesa Warrick and jonetta rose barras</a:t>
          </a:r>
        </a:p>
      </dgm:t>
    </dgm:pt>
    <dgm:pt modelId="{A26CF0DC-2C60-42FC-B699-C56D7BD04AF2}" type="parTrans" cxnId="{820578C9-D60D-4D50-83E9-E52BF453918E}">
      <dgm:prSet/>
      <dgm:spPr/>
      <dgm:t>
        <a:bodyPr/>
        <a:lstStyle/>
        <a:p>
          <a:endParaRPr lang="en-US"/>
        </a:p>
      </dgm:t>
    </dgm:pt>
    <dgm:pt modelId="{F5047576-A07C-4181-8F59-07455C23332A}" type="sibTrans" cxnId="{820578C9-D60D-4D50-83E9-E52BF453918E}">
      <dgm:prSet/>
      <dgm:spPr/>
      <dgm:t>
        <a:bodyPr/>
        <a:lstStyle/>
        <a:p>
          <a:endParaRPr lang="en-US"/>
        </a:p>
      </dgm:t>
    </dgm:pt>
    <dgm:pt modelId="{C5F109FB-4C5B-4507-AE31-F494C79B424C}" type="pres">
      <dgm:prSet presAssocID="{D9DF3527-F419-4883-B1A2-BEFEE8E3E892}" presName="outerComposite" presStyleCnt="0">
        <dgm:presLayoutVars>
          <dgm:chMax val="5"/>
          <dgm:dir/>
          <dgm:resizeHandles val="exact"/>
        </dgm:presLayoutVars>
      </dgm:prSet>
      <dgm:spPr/>
    </dgm:pt>
    <dgm:pt modelId="{E80447B4-D6DF-4505-9C87-2CC0ECB08A48}" type="pres">
      <dgm:prSet presAssocID="{D9DF3527-F419-4883-B1A2-BEFEE8E3E892}" presName="dummyMaxCanvas" presStyleCnt="0">
        <dgm:presLayoutVars/>
      </dgm:prSet>
      <dgm:spPr/>
    </dgm:pt>
    <dgm:pt modelId="{42169583-2D27-4772-997E-97C084F6C7AA}" type="pres">
      <dgm:prSet presAssocID="{D9DF3527-F419-4883-B1A2-BEFEE8E3E892}" presName="TwoNodes_1" presStyleLbl="node1" presStyleIdx="0" presStyleCnt="2">
        <dgm:presLayoutVars>
          <dgm:bulletEnabled val="1"/>
        </dgm:presLayoutVars>
      </dgm:prSet>
      <dgm:spPr/>
    </dgm:pt>
    <dgm:pt modelId="{19D1A34B-E55E-4D3B-878D-2CBED1015718}" type="pres">
      <dgm:prSet presAssocID="{D9DF3527-F419-4883-B1A2-BEFEE8E3E892}" presName="TwoNodes_2" presStyleLbl="node1" presStyleIdx="1" presStyleCnt="2">
        <dgm:presLayoutVars>
          <dgm:bulletEnabled val="1"/>
        </dgm:presLayoutVars>
      </dgm:prSet>
      <dgm:spPr/>
    </dgm:pt>
    <dgm:pt modelId="{B36A1630-BEB6-47F3-B290-D846F41E4A82}" type="pres">
      <dgm:prSet presAssocID="{D9DF3527-F419-4883-B1A2-BEFEE8E3E892}" presName="TwoConn_1-2" presStyleLbl="fgAccFollowNode1" presStyleIdx="0" presStyleCnt="1">
        <dgm:presLayoutVars>
          <dgm:bulletEnabled val="1"/>
        </dgm:presLayoutVars>
      </dgm:prSet>
      <dgm:spPr/>
    </dgm:pt>
    <dgm:pt modelId="{5D2FDB8B-8DB9-437C-8702-C5C859D14F64}" type="pres">
      <dgm:prSet presAssocID="{D9DF3527-F419-4883-B1A2-BEFEE8E3E892}" presName="TwoNodes_1_text" presStyleLbl="node1" presStyleIdx="1" presStyleCnt="2">
        <dgm:presLayoutVars>
          <dgm:bulletEnabled val="1"/>
        </dgm:presLayoutVars>
      </dgm:prSet>
      <dgm:spPr/>
    </dgm:pt>
    <dgm:pt modelId="{2275CF45-1AB8-430A-A298-2B00610F8123}" type="pres">
      <dgm:prSet presAssocID="{D9DF3527-F419-4883-B1A2-BEFEE8E3E89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906B91F-D32D-47C7-9E00-11BF8A0D417B}" type="presOf" srcId="{9F1FD2BB-82D2-4D4A-A955-2D274FE9BA42}" destId="{5D2FDB8B-8DB9-437C-8702-C5C859D14F64}" srcOrd="1" destOrd="0" presId="urn:microsoft.com/office/officeart/2005/8/layout/vProcess5"/>
    <dgm:cxn modelId="{123BDB69-6C75-4FE3-B88D-05C873FD5255}" type="presOf" srcId="{349CE0F0-D536-48E8-87B1-A2252CBC4350}" destId="{19D1A34B-E55E-4D3B-878D-2CBED1015718}" srcOrd="0" destOrd="1" presId="urn:microsoft.com/office/officeart/2005/8/layout/vProcess5"/>
    <dgm:cxn modelId="{A1E3BF5A-D0D8-40DE-BA87-BB85BCAFBBDA}" type="presOf" srcId="{D9DF3527-F419-4883-B1A2-BEFEE8E3E892}" destId="{C5F109FB-4C5B-4507-AE31-F494C79B424C}" srcOrd="0" destOrd="0" presId="urn:microsoft.com/office/officeart/2005/8/layout/vProcess5"/>
    <dgm:cxn modelId="{E1F440A4-83E6-4E99-A6E5-00A62DB0424A}" type="presOf" srcId="{D7E2E2F8-E309-4F74-B7B8-75FA78E8DF7D}" destId="{2275CF45-1AB8-430A-A298-2B00610F8123}" srcOrd="1" destOrd="0" presId="urn:microsoft.com/office/officeart/2005/8/layout/vProcess5"/>
    <dgm:cxn modelId="{66DA73B9-E2E0-42D2-83AC-EF5225C9FD3B}" type="presOf" srcId="{349CE0F0-D536-48E8-87B1-A2252CBC4350}" destId="{2275CF45-1AB8-430A-A298-2B00610F8123}" srcOrd="1" destOrd="1" presId="urn:microsoft.com/office/officeart/2005/8/layout/vProcess5"/>
    <dgm:cxn modelId="{88BA84C0-16EF-4F69-A6E0-2C866097FE26}" type="presOf" srcId="{B454ADED-4800-43CF-AFFF-32FD755320C9}" destId="{B36A1630-BEB6-47F3-B290-D846F41E4A82}" srcOrd="0" destOrd="0" presId="urn:microsoft.com/office/officeart/2005/8/layout/vProcess5"/>
    <dgm:cxn modelId="{9458BBC1-9E01-4263-9545-419947A50D2A}" type="presOf" srcId="{D7E2E2F8-E309-4F74-B7B8-75FA78E8DF7D}" destId="{19D1A34B-E55E-4D3B-878D-2CBED1015718}" srcOrd="0" destOrd="0" presId="urn:microsoft.com/office/officeart/2005/8/layout/vProcess5"/>
    <dgm:cxn modelId="{D0BB5BC7-E06E-411E-962C-F16AE2C5B82D}" srcId="{D9DF3527-F419-4883-B1A2-BEFEE8E3E892}" destId="{9F1FD2BB-82D2-4D4A-A955-2D274FE9BA42}" srcOrd="0" destOrd="0" parTransId="{B218868D-2CC2-414D-80C9-BE7ADFCF7DC6}" sibTransId="{B454ADED-4800-43CF-AFFF-32FD755320C9}"/>
    <dgm:cxn modelId="{820578C9-D60D-4D50-83E9-E52BF453918E}" srcId="{D7E2E2F8-E309-4F74-B7B8-75FA78E8DF7D}" destId="{349CE0F0-D536-48E8-87B1-A2252CBC4350}" srcOrd="0" destOrd="0" parTransId="{A26CF0DC-2C60-42FC-B699-C56D7BD04AF2}" sibTransId="{F5047576-A07C-4181-8F59-07455C23332A}"/>
    <dgm:cxn modelId="{ACBB26E0-3E6B-4957-A609-71C2DDA48BB5}" srcId="{D9DF3527-F419-4883-B1A2-BEFEE8E3E892}" destId="{D7E2E2F8-E309-4F74-B7B8-75FA78E8DF7D}" srcOrd="1" destOrd="0" parTransId="{571CC95E-6959-442E-B613-FE23E3A9618D}" sibTransId="{DD8BDD8E-FD05-478B-A269-06DCA0558F97}"/>
    <dgm:cxn modelId="{D48FF8EF-4B06-4373-96AB-C787BA5FD7C1}" type="presOf" srcId="{9F1FD2BB-82D2-4D4A-A955-2D274FE9BA42}" destId="{42169583-2D27-4772-997E-97C084F6C7AA}" srcOrd="0" destOrd="0" presId="urn:microsoft.com/office/officeart/2005/8/layout/vProcess5"/>
    <dgm:cxn modelId="{7F2775EB-690C-44C3-8F0B-6D43DCDF8BF1}" type="presParOf" srcId="{C5F109FB-4C5B-4507-AE31-F494C79B424C}" destId="{E80447B4-D6DF-4505-9C87-2CC0ECB08A48}" srcOrd="0" destOrd="0" presId="urn:microsoft.com/office/officeart/2005/8/layout/vProcess5"/>
    <dgm:cxn modelId="{CC4AF8EA-E105-439B-B922-5DECD0D8AF47}" type="presParOf" srcId="{C5F109FB-4C5B-4507-AE31-F494C79B424C}" destId="{42169583-2D27-4772-997E-97C084F6C7AA}" srcOrd="1" destOrd="0" presId="urn:microsoft.com/office/officeart/2005/8/layout/vProcess5"/>
    <dgm:cxn modelId="{A9878490-FD89-408D-A3A1-735533FAB514}" type="presParOf" srcId="{C5F109FB-4C5B-4507-AE31-F494C79B424C}" destId="{19D1A34B-E55E-4D3B-878D-2CBED1015718}" srcOrd="2" destOrd="0" presId="urn:microsoft.com/office/officeart/2005/8/layout/vProcess5"/>
    <dgm:cxn modelId="{E986EB83-CB82-4177-81E0-BE8518D74E1A}" type="presParOf" srcId="{C5F109FB-4C5B-4507-AE31-F494C79B424C}" destId="{B36A1630-BEB6-47F3-B290-D846F41E4A82}" srcOrd="3" destOrd="0" presId="urn:microsoft.com/office/officeart/2005/8/layout/vProcess5"/>
    <dgm:cxn modelId="{3E1981A6-23E6-4E1D-B23E-BAAE8FC4A73C}" type="presParOf" srcId="{C5F109FB-4C5B-4507-AE31-F494C79B424C}" destId="{5D2FDB8B-8DB9-437C-8702-C5C859D14F64}" srcOrd="4" destOrd="0" presId="urn:microsoft.com/office/officeart/2005/8/layout/vProcess5"/>
    <dgm:cxn modelId="{1356D408-4F34-4DE8-9385-F9C638FED56E}" type="presParOf" srcId="{C5F109FB-4C5B-4507-AE31-F494C79B424C}" destId="{2275CF45-1AB8-430A-A298-2B00610F812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F3527-F419-4883-B1A2-BEFEE8E3E89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344F61-A5DF-4AF9-8D3F-26069CED17E1}">
      <dgm:prSet/>
      <dgm:spPr/>
      <dgm:t>
        <a:bodyPr/>
        <a:lstStyle/>
        <a:p>
          <a:r>
            <a:rPr lang="en-US" dirty="0"/>
            <a:t>Beverly Sims</a:t>
          </a:r>
        </a:p>
        <a:p>
          <a:r>
            <a:rPr lang="en-US" dirty="0"/>
            <a:t>Rosalind Blunt</a:t>
          </a:r>
        </a:p>
        <a:p>
          <a:r>
            <a:rPr lang="en-US" dirty="0"/>
            <a:t>Sharon Burton</a:t>
          </a:r>
        </a:p>
        <a:p>
          <a:r>
            <a:rPr lang="en-US" dirty="0"/>
            <a:t>Betty </a:t>
          </a:r>
          <a:r>
            <a:rPr lang="en-US" dirty="0" err="1"/>
            <a:t>Nyangoni</a:t>
          </a:r>
          <a:r>
            <a:rPr lang="en-US" dirty="0"/>
            <a:t>, </a:t>
          </a:r>
          <a:r>
            <a:rPr lang="en-US" dirty="0" err="1"/>
            <a:t>Ph.D</a:t>
          </a:r>
          <a:endParaRPr lang="en-US" dirty="0"/>
        </a:p>
        <a:p>
          <a:r>
            <a:rPr lang="en-US" dirty="0" err="1"/>
            <a:t>Kanimozhi</a:t>
          </a:r>
          <a:r>
            <a:rPr lang="en-US" dirty="0"/>
            <a:t> MV</a:t>
          </a:r>
        </a:p>
        <a:p>
          <a:r>
            <a:rPr lang="en-US" dirty="0"/>
            <a:t>Blanche Thomas</a:t>
          </a:r>
        </a:p>
        <a:p>
          <a:r>
            <a:rPr lang="en-US" dirty="0"/>
            <a:t>Lesa Warrick </a:t>
          </a:r>
        </a:p>
        <a:p>
          <a:r>
            <a:rPr lang="en-US" dirty="0"/>
            <a:t>jonetta rose barras</a:t>
          </a:r>
        </a:p>
      </dgm:t>
    </dgm:pt>
    <dgm:pt modelId="{774618AB-DA2B-4C5E-9C7E-848293D7C342}" type="parTrans" cxnId="{8523DEFB-8838-4A6B-851D-B0033A330714}">
      <dgm:prSet/>
      <dgm:spPr/>
      <dgm:t>
        <a:bodyPr/>
        <a:lstStyle/>
        <a:p>
          <a:endParaRPr lang="en-US"/>
        </a:p>
      </dgm:t>
    </dgm:pt>
    <dgm:pt modelId="{85148FA1-6452-4525-8422-B16B8A0EE3A4}" type="sibTrans" cxnId="{8523DEFB-8838-4A6B-851D-B0033A330714}">
      <dgm:prSet/>
      <dgm:spPr/>
      <dgm:t>
        <a:bodyPr/>
        <a:lstStyle/>
        <a:p>
          <a:endParaRPr lang="en-US"/>
        </a:p>
      </dgm:t>
    </dgm:pt>
    <dgm:pt modelId="{5BF6DEDB-B755-44AB-AF1D-8D94BE335AF8}" type="pres">
      <dgm:prSet presAssocID="{D9DF3527-F419-4883-B1A2-BEFEE8E3E892}" presName="vert0" presStyleCnt="0">
        <dgm:presLayoutVars>
          <dgm:dir/>
          <dgm:animOne val="branch"/>
          <dgm:animLvl val="lvl"/>
        </dgm:presLayoutVars>
      </dgm:prSet>
      <dgm:spPr/>
    </dgm:pt>
    <dgm:pt modelId="{2D58F5F5-022F-4FF0-8795-B93FEFD53711}" type="pres">
      <dgm:prSet presAssocID="{A8344F61-A5DF-4AF9-8D3F-26069CED17E1}" presName="thickLine" presStyleLbl="alignNode1" presStyleIdx="0" presStyleCnt="1"/>
      <dgm:spPr/>
    </dgm:pt>
    <dgm:pt modelId="{D0B4E7E3-0F04-412C-9EF4-7CC49577C66F}" type="pres">
      <dgm:prSet presAssocID="{A8344F61-A5DF-4AF9-8D3F-26069CED17E1}" presName="horz1" presStyleCnt="0"/>
      <dgm:spPr/>
    </dgm:pt>
    <dgm:pt modelId="{CC38FC04-C44C-40F9-85F1-C80FF41E1DA7}" type="pres">
      <dgm:prSet presAssocID="{A8344F61-A5DF-4AF9-8D3F-26069CED17E1}" presName="tx1" presStyleLbl="revTx" presStyleIdx="0" presStyleCnt="1"/>
      <dgm:spPr/>
    </dgm:pt>
    <dgm:pt modelId="{EE010772-48B0-4402-8667-7121E00C3212}" type="pres">
      <dgm:prSet presAssocID="{A8344F61-A5DF-4AF9-8D3F-26069CED17E1}" presName="vert1" presStyleCnt="0"/>
      <dgm:spPr/>
    </dgm:pt>
  </dgm:ptLst>
  <dgm:cxnLst>
    <dgm:cxn modelId="{29354D7A-DD7A-4CE9-BD86-6CBD76A5F57C}" type="presOf" srcId="{D9DF3527-F419-4883-B1A2-BEFEE8E3E892}" destId="{5BF6DEDB-B755-44AB-AF1D-8D94BE335AF8}" srcOrd="0" destOrd="0" presId="urn:microsoft.com/office/officeart/2008/layout/LinedList"/>
    <dgm:cxn modelId="{2664ACB5-8FA5-4988-A230-C36CBF48BFE2}" type="presOf" srcId="{A8344F61-A5DF-4AF9-8D3F-26069CED17E1}" destId="{CC38FC04-C44C-40F9-85F1-C80FF41E1DA7}" srcOrd="0" destOrd="0" presId="urn:microsoft.com/office/officeart/2008/layout/LinedList"/>
    <dgm:cxn modelId="{8523DEFB-8838-4A6B-851D-B0033A330714}" srcId="{D9DF3527-F419-4883-B1A2-BEFEE8E3E892}" destId="{A8344F61-A5DF-4AF9-8D3F-26069CED17E1}" srcOrd="0" destOrd="0" parTransId="{774618AB-DA2B-4C5E-9C7E-848293D7C342}" sibTransId="{85148FA1-6452-4525-8422-B16B8A0EE3A4}"/>
    <dgm:cxn modelId="{AC292EA5-443B-4C7D-916A-0B1A1DC1FB23}" type="presParOf" srcId="{5BF6DEDB-B755-44AB-AF1D-8D94BE335AF8}" destId="{2D58F5F5-022F-4FF0-8795-B93FEFD53711}" srcOrd="0" destOrd="0" presId="urn:microsoft.com/office/officeart/2008/layout/LinedList"/>
    <dgm:cxn modelId="{53E3AB6E-480F-41D1-A84D-8F9308D99AA1}" type="presParOf" srcId="{5BF6DEDB-B755-44AB-AF1D-8D94BE335AF8}" destId="{D0B4E7E3-0F04-412C-9EF4-7CC49577C66F}" srcOrd="1" destOrd="0" presId="urn:microsoft.com/office/officeart/2008/layout/LinedList"/>
    <dgm:cxn modelId="{F51FFDC8-3CBB-4697-829D-3E3D1DD6FEFD}" type="presParOf" srcId="{D0B4E7E3-0F04-412C-9EF4-7CC49577C66F}" destId="{CC38FC04-C44C-40F9-85F1-C80FF41E1DA7}" srcOrd="0" destOrd="0" presId="urn:microsoft.com/office/officeart/2008/layout/LinedList"/>
    <dgm:cxn modelId="{4BFAC2E0-781F-46AE-8C83-0D86C5F41EF2}" type="presParOf" srcId="{D0B4E7E3-0F04-412C-9EF4-7CC49577C66F}" destId="{EE010772-48B0-4402-8667-7121E00C3212}" srcOrd="1" destOrd="0" presId="urn:microsoft.com/office/officeart/2008/layout/LinedList"/>
  </dgm:cxnLst>
  <dgm:bg>
    <a:solidFill>
      <a:srgbClr val="DDE13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69583-2D27-4772-997E-97C084F6C7AA}">
      <dsp:nvSpPr>
        <dsp:cNvPr id="0" name=""/>
        <dsp:cNvSpPr/>
      </dsp:nvSpPr>
      <dsp:spPr>
        <a:xfrm>
          <a:off x="0" y="0"/>
          <a:ext cx="9391650" cy="17557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Afrika Abney, abstract paint</a:t>
          </a:r>
        </a:p>
      </dsp:txBody>
      <dsp:txXfrm>
        <a:off x="51424" y="51424"/>
        <a:ext cx="7576958" cy="1652889"/>
      </dsp:txXfrm>
    </dsp:sp>
    <dsp:sp modelId="{19D1A34B-E55E-4D3B-878D-2CBED1015718}">
      <dsp:nvSpPr>
        <dsp:cNvPr id="0" name=""/>
        <dsp:cNvSpPr/>
      </dsp:nvSpPr>
      <dsp:spPr>
        <a:xfrm>
          <a:off x="1657349" y="2145900"/>
          <a:ext cx="9391650" cy="17557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Poets: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Beverly Sims; Rosalind Blunt, Sharon Burton, Betty Nyangoni, Ph.D, Kanimozhi MV, Blanche Thomas, Lesa Warrick and jonetta rose barras</a:t>
          </a:r>
        </a:p>
      </dsp:txBody>
      <dsp:txXfrm>
        <a:off x="1708773" y="2197324"/>
        <a:ext cx="6490222" cy="1652889"/>
      </dsp:txXfrm>
    </dsp:sp>
    <dsp:sp modelId="{B36A1630-BEB6-47F3-B290-D846F41E4A82}">
      <dsp:nvSpPr>
        <dsp:cNvPr id="0" name=""/>
        <dsp:cNvSpPr/>
      </dsp:nvSpPr>
      <dsp:spPr>
        <a:xfrm>
          <a:off x="8250420" y="1380204"/>
          <a:ext cx="1141229" cy="1141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07197" y="1380204"/>
        <a:ext cx="627675" cy="85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8F5F5-022F-4FF0-8795-B93FEFD53711}">
      <dsp:nvSpPr>
        <dsp:cNvPr id="0" name=""/>
        <dsp:cNvSpPr/>
      </dsp:nvSpPr>
      <dsp:spPr>
        <a:xfrm>
          <a:off x="0" y="0"/>
          <a:ext cx="54097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8FC04-C44C-40F9-85F1-C80FF41E1DA7}">
      <dsp:nvSpPr>
        <dsp:cNvPr id="0" name=""/>
        <dsp:cNvSpPr/>
      </dsp:nvSpPr>
      <dsp:spPr>
        <a:xfrm>
          <a:off x="0" y="0"/>
          <a:ext cx="5409716" cy="405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Beverly Sims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Rosalind Blunt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Sharon Burton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Betty </a:t>
          </a:r>
          <a:r>
            <a:rPr lang="en-US" sz="2500" kern="1200" dirty="0" err="1"/>
            <a:t>Nyangoni</a:t>
          </a:r>
          <a:r>
            <a:rPr lang="en-US" sz="2500" kern="1200" dirty="0"/>
            <a:t>, </a:t>
          </a:r>
          <a:r>
            <a:rPr lang="en-US" sz="2500" kern="1200" dirty="0" err="1"/>
            <a:t>Ph.D</a:t>
          </a: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Kanimozhi</a:t>
          </a:r>
          <a:r>
            <a:rPr lang="en-US" sz="2500" kern="1200" dirty="0"/>
            <a:t> MV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Blanche Thomas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Lesa Warrick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jonetta rose barras</a:t>
          </a:r>
        </a:p>
      </dsp:txBody>
      <dsp:txXfrm>
        <a:off x="0" y="0"/>
        <a:ext cx="5409716" cy="405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7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stherproductionsinc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46A5B-C7C0-93B0-04BF-494B5C74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95" y="5353494"/>
            <a:ext cx="9905999" cy="713860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A Virtual Arts Exhibition and Poetry Reading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1E340-69DD-D8CF-CD53-0A806222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614" y="6062792"/>
            <a:ext cx="6767853" cy="422504"/>
          </a:xfrm>
        </p:spPr>
        <p:txBody>
          <a:bodyPr>
            <a:normAutofit/>
          </a:bodyPr>
          <a:lstStyle/>
          <a:p>
            <a:r>
              <a:rPr lang="en-US" sz="1200" dirty="0"/>
              <a:t>February 1, 2023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E14360-E8ED-D22F-1AAD-D45B54FE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39" y="523732"/>
            <a:ext cx="5883910" cy="4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B9A6-C605-9A4E-66DA-BC252B45DB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DE13F"/>
          </a:solidFill>
        </p:spPr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1D4F-EB4D-FFA9-635E-83C802FC3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Addison Switzer, Buck Wild Media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Kerry S. Pearson LLC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Fort Myer Construction Corporation Charitable Foundation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Emmanuel Bailey, Veterans Services Corporation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Pepco, an Exelon Company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David Jannarone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A.Scott Bolden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Patricia &amp; Ronald Bitondo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Joy Jones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John Allem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Rhonda l. Saunders, Elan Solutions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/>
              <a:t>Afrika Abney</a:t>
            </a: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/>
                </a:solidFill>
              </a:rPr>
              <a:t>Kaleidoscope: Women of Color Reflecting on Life: On Sale NOW  $15.00 estherproductionsinc.com/shop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3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46A5B-C7C0-93B0-04BF-494B5C74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95" y="372704"/>
            <a:ext cx="9905999" cy="569465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presented by </a:t>
            </a:r>
            <a:br>
              <a:rPr lang="en-US" sz="4000" dirty="0"/>
            </a:br>
            <a:r>
              <a:rPr lang="en-US" sz="4000" dirty="0"/>
              <a:t>Esther Productions Inc.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estherproductionsinc.com</a:t>
            </a:r>
            <a:br>
              <a:rPr lang="en-US" sz="4000" dirty="0"/>
            </a:br>
            <a:r>
              <a:rPr lang="en-US" sz="4000" dirty="0">
                <a:hlinkClick r:id="rId2"/>
              </a:rPr>
              <a:t>info@estherproductionsinc.com</a:t>
            </a:r>
            <a:br>
              <a:rPr lang="en-US" sz="4000" dirty="0"/>
            </a:br>
            <a:r>
              <a:rPr lang="en-US" sz="4000" dirty="0"/>
              <a:t>202-829-0591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1E340-69DD-D8CF-CD53-0A806222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614" y="6062792"/>
            <a:ext cx="6767853" cy="422504"/>
          </a:xfrm>
        </p:spPr>
        <p:txBody>
          <a:bodyPr>
            <a:normAutofit/>
          </a:bodyPr>
          <a:lstStyle/>
          <a:p>
            <a:r>
              <a:rPr lang="en-US" sz="1200" dirty="0"/>
              <a:t>February 1, 2023</a:t>
            </a:r>
          </a:p>
        </p:txBody>
      </p:sp>
    </p:spTree>
    <p:extLst>
      <p:ext uri="{BB962C8B-B14F-4D97-AF65-F5344CB8AC3E}">
        <p14:creationId xmlns:p14="http://schemas.microsoft.com/office/powerpoint/2010/main" val="418188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0BC1C-9DB7-4731-5437-7CD32728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featuring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91B88D-EFDA-7E46-E2D5-B417BBE3B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37970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0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46A5B-C7C0-93B0-04BF-494B5C74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95" y="372704"/>
            <a:ext cx="9905999" cy="569465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Art of AFRIKA ABNEY</a:t>
            </a:r>
            <a:br>
              <a:rPr lang="en-US" sz="4000" dirty="0"/>
            </a:br>
            <a:r>
              <a:rPr lang="en-US" sz="4000" dirty="0"/>
              <a:t>an exhibition of original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1E340-69DD-D8CF-CD53-0A806222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614" y="6062792"/>
            <a:ext cx="6767853" cy="422504"/>
          </a:xfrm>
        </p:spPr>
        <p:txBody>
          <a:bodyPr>
            <a:normAutofit/>
          </a:bodyPr>
          <a:lstStyle/>
          <a:p>
            <a:r>
              <a:rPr lang="en-US" sz="1200" dirty="0"/>
              <a:t>February 1, 2023</a:t>
            </a:r>
          </a:p>
        </p:txBody>
      </p:sp>
    </p:spTree>
    <p:extLst>
      <p:ext uri="{BB962C8B-B14F-4D97-AF65-F5344CB8AC3E}">
        <p14:creationId xmlns:p14="http://schemas.microsoft.com/office/powerpoint/2010/main" val="168873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6DB910BE-0840-EBB7-EE7F-0562B75B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1E340-69DD-D8CF-CD53-0A806222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260" y="5786651"/>
            <a:ext cx="5909481" cy="8113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Summer Blossom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For Sale: $100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7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3851F-69F0-C17F-B382-B6A168E0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1135530"/>
            <a:ext cx="4016188" cy="2892612"/>
          </a:xfrm>
        </p:spPr>
        <p:txBody>
          <a:bodyPr>
            <a:normAutofit/>
          </a:bodyPr>
          <a:lstStyle/>
          <a:p>
            <a:r>
              <a:rPr lang="en-US" sz="4000"/>
              <a:t>Pandemic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A4E6-B178-48B6-AC7F-1D040CA5C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707" y="4793129"/>
            <a:ext cx="2868706" cy="1563219"/>
          </a:xfrm>
        </p:spPr>
        <p:txBody>
          <a:bodyPr>
            <a:normAutofit/>
          </a:bodyPr>
          <a:lstStyle/>
          <a:p>
            <a:r>
              <a:rPr lang="en-US" sz="1200" b="1"/>
              <a:t>16x20 acrylic on Canvas</a:t>
            </a:r>
          </a:p>
          <a:p>
            <a:r>
              <a:rPr lang="en-US" sz="1200" b="1"/>
              <a:t>$150.00</a:t>
            </a:r>
            <a:endParaRPr lang="en-US" sz="1200" b="1" dirty="0"/>
          </a:p>
        </p:txBody>
      </p:sp>
      <p:pic>
        <p:nvPicPr>
          <p:cNvPr id="5" name="Picture 4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C01591E9-C8A3-CE81-71E1-730969822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r="-1" b="8905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1E340-69DD-D8CF-CD53-0A806222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3700" y="5537200"/>
            <a:ext cx="6546767" cy="13208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>
                <a:latin typeface="+mj-lt"/>
              </a:rPr>
              <a:t>Isolation 1</a:t>
            </a:r>
          </a:p>
          <a:p>
            <a:pPr>
              <a:lnSpc>
                <a:spcPct val="140000"/>
              </a:lnSpc>
            </a:pPr>
            <a:r>
              <a:rPr lang="en-US" b="1" dirty="0">
                <a:latin typeface="+mj-lt"/>
              </a:rPr>
              <a:t>16x20 acrylic on canvas--$150.00 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5322CB3-936B-9BC2-60BE-6CBDE9C4B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4" b="23942"/>
          <a:stretch/>
        </p:blipFill>
        <p:spPr>
          <a:xfrm>
            <a:off x="2140274" y="523732"/>
            <a:ext cx="7922439" cy="4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3851F-69F0-C17F-B382-B6A168E0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1135530"/>
            <a:ext cx="4016188" cy="2892612"/>
          </a:xfrm>
        </p:spPr>
        <p:txBody>
          <a:bodyPr>
            <a:normAutofit/>
          </a:bodyPr>
          <a:lstStyle/>
          <a:p>
            <a:r>
              <a:rPr lang="en-US" sz="4000" dirty="0"/>
              <a:t>Isol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dirty="0"/>
              <a:t>tion</a:t>
            </a:r>
            <a:r>
              <a:rPr lang="en-US" sz="4000"/>
              <a:t> </a:t>
            </a:r>
            <a:r>
              <a:rPr lang="en-US" sz="4000" dirty="0"/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A4E6-B178-48B6-AC7F-1D040CA5C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707" y="4793129"/>
            <a:ext cx="2868706" cy="1563219"/>
          </a:xfrm>
        </p:spPr>
        <p:txBody>
          <a:bodyPr>
            <a:normAutofit/>
          </a:bodyPr>
          <a:lstStyle/>
          <a:p>
            <a:r>
              <a:rPr lang="en-US" sz="1200" b="1" dirty="0"/>
              <a:t>16x20 acrylic on Canvas</a:t>
            </a:r>
          </a:p>
          <a:p>
            <a:r>
              <a:rPr lang="en-US" sz="1200" b="1" dirty="0"/>
              <a:t>$150.00</a:t>
            </a:r>
          </a:p>
        </p:txBody>
      </p:sp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8AA417FD-38C0-1C38-D95A-EE70F9100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r="-1" b="23166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107ADD-4B4E-4D37-98F9-BD1A5769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C1F4D8-9670-4B56-BD70-732561AD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4438"/>
            <a:ext cx="11330210" cy="510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0BC1C-9DB7-4731-5437-7CD32728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1615012"/>
            <a:ext cx="4072948" cy="37070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kaleidoscope writers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2B94DB80-B7D1-4170-88A2-6E4EC552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1209" y="117633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22F566CA-D7F1-40DD-A2DC-740587F59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8553" y="375087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2F8AE45B-8CBB-4DA9-8248-23615828C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5139" y="631830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6B0E5B35-D3B7-4BEB-839F-D258E79A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6260" y="876798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C127F179-C992-4D40-B186-06818A77C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42573" y="1089364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C4D0EC36-D809-4017-A7B7-70EF5325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3960" y="1797607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25703CD1-3965-43FB-8408-77151BBD2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8471" y="2061963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8236AF27-E29A-4BE1-835F-3E58632F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73234" y="2259521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F5CD4467-A569-43CF-86A0-79473F580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9076" y="2444278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20995D3A-FC68-4B79-9632-2BB10ECA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9119" y="2730591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CABABB06-E976-4F92-836D-60FC8F8D1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62242" y="3075294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FD9DF2A8-9AFC-48B4-BF3A-14B73A84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63081" y="3355480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2">
            <a:extLst>
              <a:ext uri="{FF2B5EF4-FFF2-40B4-BE49-F238E27FC236}">
                <a16:creationId xmlns:a16="http://schemas.microsoft.com/office/drawing/2014/main" id="{64056CC8-26C8-4739-B9F7-0F23B778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47757" y="3771786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C8825D2E-6C88-42BD-9C25-F3B9B332E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6125" y="3984957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8">
            <a:extLst>
              <a:ext uri="{FF2B5EF4-FFF2-40B4-BE49-F238E27FC236}">
                <a16:creationId xmlns:a16="http://schemas.microsoft.com/office/drawing/2014/main" id="{E4FC1A14-AE5B-4899-95DD-9C56237DA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7524" y="4775702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49C159BB-7257-4A09-8C12-6AF61D7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60646" y="5074748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1">
            <a:extLst>
              <a:ext uri="{FF2B5EF4-FFF2-40B4-BE49-F238E27FC236}">
                <a16:creationId xmlns:a16="http://schemas.microsoft.com/office/drawing/2014/main" id="{7D6AB6E9-0118-49A0-8EBF-B42E9F738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3216" y="6206771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AA632F-67F1-46F3-966F-E0A136D3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5680" y="-52613"/>
            <a:ext cx="3580777" cy="6900641"/>
            <a:chOff x="8265680" y="-52613"/>
            <a:chExt cx="3580777" cy="6900641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FEBBA01-5D63-4547-B01C-06446F8EA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54184" y="67189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B151F0C2-EB37-4394-85D8-631C639D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0737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16BA0741-61D0-4B78-99A2-84727B154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4667" y="66685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608BEE1D-8947-4860-92E2-DF5E72617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081" y="41011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23477C11-8260-4FBB-821B-620D7E4C7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9788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E1B67178-0C14-4601-BF94-91DCCCD9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6240" y="74642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EDEB60C8-CA29-46D3-9AA7-9F7A1252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6328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8">
              <a:extLst>
                <a:ext uri="{FF2B5EF4-FFF2-40B4-BE49-F238E27FC236}">
                  <a16:creationId xmlns:a16="http://schemas.microsoft.com/office/drawing/2014/main" id="{9E5C2B83-454B-4951-8B08-3D617778E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7094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AFAD21A0-BC8E-4635-AFFB-E87CD92C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4446" y="81206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4">
              <a:extLst>
                <a:ext uri="{FF2B5EF4-FFF2-40B4-BE49-F238E27FC236}">
                  <a16:creationId xmlns:a16="http://schemas.microsoft.com/office/drawing/2014/main" id="{4B01379C-61AE-4191-B726-E8A6D84B9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584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6">
              <a:extLst>
                <a:ext uri="{FF2B5EF4-FFF2-40B4-BE49-F238E27FC236}">
                  <a16:creationId xmlns:a16="http://schemas.microsoft.com/office/drawing/2014/main" id="{38F67446-9956-4CD9-B003-A772F21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8553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FBA47277-EA28-45EB-80A0-64DA80757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54252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0">
              <a:extLst>
                <a:ext uri="{FF2B5EF4-FFF2-40B4-BE49-F238E27FC236}">
                  <a16:creationId xmlns:a16="http://schemas.microsoft.com/office/drawing/2014/main" id="{F74A8421-8E72-4D0B-A55B-E4EC1DCAC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1976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3">
              <a:extLst>
                <a:ext uri="{FF2B5EF4-FFF2-40B4-BE49-F238E27FC236}">
                  <a16:creationId xmlns:a16="http://schemas.microsoft.com/office/drawing/2014/main" id="{779CF57F-496E-4365-8D91-7326A2120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13688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30">
              <a:extLst>
                <a:ext uri="{FF2B5EF4-FFF2-40B4-BE49-F238E27FC236}">
                  <a16:creationId xmlns:a16="http://schemas.microsoft.com/office/drawing/2014/main" id="{160F21FA-063A-4C1C-A5D4-60AD79CB2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86909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5">
              <a:extLst>
                <a:ext uri="{FF2B5EF4-FFF2-40B4-BE49-F238E27FC236}">
                  <a16:creationId xmlns:a16="http://schemas.microsoft.com/office/drawing/2014/main" id="{8FABF168-1906-4AE6-B3F5-15EEE8CAD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91845" y="6855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72F9124E-1C2B-47FD-84F9-256BBABDF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70270" y="649868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F8E5A5B8-608D-41E9-80D8-30354569F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9193" y="628154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F359FC54-371A-45E1-BC00-CC4B391E9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54882" y="604346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92CACDFB-D6E2-43E1-AD6A-8DEF07D6F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52005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369D6F1B-277E-4BFA-802A-DBB2994A1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22887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D5434E53-B08F-4ACA-91A1-72DD4A438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3465" y="624712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31AA32B8-ECA1-4652-A7F6-C64A16483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6871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D5A98D8E-922A-450B-BAC7-624373E87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24350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7">
              <a:extLst>
                <a:ext uri="{FF2B5EF4-FFF2-40B4-BE49-F238E27FC236}">
                  <a16:creationId xmlns:a16="http://schemas.microsoft.com/office/drawing/2014/main" id="{1AAA8D66-0CB7-4E6F-A817-5DA6D1D9E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1106" y="59773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8">
              <a:extLst>
                <a:ext uri="{FF2B5EF4-FFF2-40B4-BE49-F238E27FC236}">
                  <a16:creationId xmlns:a16="http://schemas.microsoft.com/office/drawing/2014/main" id="{7B8A3B09-BC97-4F21-94E9-5C59526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0522" y="65550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9">
              <a:extLst>
                <a:ext uri="{FF2B5EF4-FFF2-40B4-BE49-F238E27FC236}">
                  <a16:creationId xmlns:a16="http://schemas.microsoft.com/office/drawing/2014/main" id="{3E575223-DEC9-4512-ACB3-7EF79DFE8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7196" y="628668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9">
              <a:extLst>
                <a:ext uri="{FF2B5EF4-FFF2-40B4-BE49-F238E27FC236}">
                  <a16:creationId xmlns:a16="http://schemas.microsoft.com/office/drawing/2014/main" id="{A2F60DB8-8105-41B6-A657-59AC8FAD4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2442" y="654589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4">
              <a:extLst>
                <a:ext uri="{FF2B5EF4-FFF2-40B4-BE49-F238E27FC236}">
                  <a16:creationId xmlns:a16="http://schemas.microsoft.com/office/drawing/2014/main" id="{8E5C413D-130F-40EF-986E-3803AA2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301" y="608736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5">
              <a:extLst>
                <a:ext uri="{FF2B5EF4-FFF2-40B4-BE49-F238E27FC236}">
                  <a16:creationId xmlns:a16="http://schemas.microsoft.com/office/drawing/2014/main" id="{AA0BCB10-8327-484F-A6E0-A2BBA90B1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1611" y="6299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42BBD930-764C-4A48-9EFE-3D7BD59D2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8154" y="673513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81F2F622-5B4D-47DB-8E8E-C6C509013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7556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D11F209F-C153-40EF-9687-AC9B7EDC3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7733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:a16="http://schemas.microsoft.com/office/drawing/2014/main" id="{F2C892FE-0BCC-436C-A56C-75F22A532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6983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6">
              <a:extLst>
                <a:ext uri="{FF2B5EF4-FFF2-40B4-BE49-F238E27FC236}">
                  <a16:creationId xmlns:a16="http://schemas.microsoft.com/office/drawing/2014/main" id="{C04D8270-78E5-442F-A13E-8F36B46DA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7359" y="671451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2364C396-D32B-4204-BE3D-7978AEC4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88069" y="66921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94890050-B99A-49B3-AA43-B907D7BC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34622" y="12582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4F10F360-2A8A-47C7-97F1-39C21A3E0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78059" y="765085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B941FB0E-BF49-4CEF-8D20-36B788D3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1966" y="38327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162B6B81-4CA7-440F-8815-60920B960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55330" y="38231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4">
              <a:extLst>
                <a:ext uri="{FF2B5EF4-FFF2-40B4-BE49-F238E27FC236}">
                  <a16:creationId xmlns:a16="http://schemas.microsoft.com/office/drawing/2014/main" id="{D5ECC74F-C23A-4D14-8843-30C85D26D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4807" y="55470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169EAE32-FA5D-417A-9E3D-ED5FC3A9C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80213" y="22908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81E3B909-6FF7-4890-B0F9-AF994930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60979" y="69462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8A143A49-AE2E-4E58-80F5-ED3669450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42469" y="49003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6">
              <a:extLst>
                <a:ext uri="{FF2B5EF4-FFF2-40B4-BE49-F238E27FC236}">
                  <a16:creationId xmlns:a16="http://schemas.microsoft.com/office/drawing/2014/main" id="{CABDA8BE-A80E-4A04-8F32-5125E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52438" y="14402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F6679A4D-9FFD-4D03-9A13-3A08FDCE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88137" y="5626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0">
              <a:extLst>
                <a:ext uri="{FF2B5EF4-FFF2-40B4-BE49-F238E27FC236}">
                  <a16:creationId xmlns:a16="http://schemas.microsoft.com/office/drawing/2014/main" id="{F8AE33DF-4319-45F4-A184-8C61154F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65861" y="3148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3">
              <a:extLst>
                <a:ext uri="{FF2B5EF4-FFF2-40B4-BE49-F238E27FC236}">
                  <a16:creationId xmlns:a16="http://schemas.microsoft.com/office/drawing/2014/main" id="{203B12AA-A3BD-4B7B-B036-18BB77234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302" y="-1605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8B3AB77A-1475-48E6-B794-BAFBE891F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57212" y="600306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5">
              <a:extLst>
                <a:ext uri="{FF2B5EF4-FFF2-40B4-BE49-F238E27FC236}">
                  <a16:creationId xmlns:a16="http://schemas.microsoft.com/office/drawing/2014/main" id="{799215C2-6C9A-474F-A5A4-C0B64A7F8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97174" y="77898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4CE3BA64-0E28-4234-BB1F-291B79709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155" y="647184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67D91C73-C376-4277-9EFD-9FD0470A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3078" y="625470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3B663AEA-3170-47F1-999C-74A61A961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70511" y="612445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D1A61960-42E0-4162-9516-2A7EC18F9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56772" y="648150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0">
              <a:extLst>
                <a:ext uri="{FF2B5EF4-FFF2-40B4-BE49-F238E27FC236}">
                  <a16:creationId xmlns:a16="http://schemas.microsoft.com/office/drawing/2014/main" id="{409D0999-B4C1-4806-8388-89F9DA6CB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67350" y="622028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5">
              <a:extLst>
                <a:ext uri="{FF2B5EF4-FFF2-40B4-BE49-F238E27FC236}">
                  <a16:creationId xmlns:a16="http://schemas.microsoft.com/office/drawing/2014/main" id="{D281BE1A-6972-4D40-B89F-7D3B35E0A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70756" y="640817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101325E8-3735-4D9E-AD4A-940C5B14F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58235" y="663121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0B6F7609-A46F-495F-ACA3-C299FBDD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4548" y="595928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A0A8F5DC-6AEA-4EE6-B393-417DA1EDA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64991" y="595053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7EEFD3A9-D993-4A34-849E-2CC00645F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8812" y="671921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35CA5C8C-D72C-482D-9453-B29DFEEE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1441" y="84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9A71EDCD-24BC-4A17-9B64-DC1E2858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1618" y="7068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A50F6063-95E3-4BDF-B880-F33DCD1E2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2638" y="603451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6">
              <a:extLst>
                <a:ext uri="{FF2B5EF4-FFF2-40B4-BE49-F238E27FC236}">
                  <a16:creationId xmlns:a16="http://schemas.microsoft.com/office/drawing/2014/main" id="{E1FA8E71-2DDE-4E51-9875-B964A6934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1244" y="668767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3B992048-CE4D-4C79-8265-F49ACF10D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942" y="66839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0A5309F9-3D88-4474-ABD7-B61C20EEA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484" y="136050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FBDEBED8-29DF-4480-8174-2215AF3ED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044" y="157501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3444EF1F-615A-46FF-ABD9-F8C3E27AF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6294" y="111811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47063C05-57F6-44CA-9FD0-6206D1A0C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0286" y="82600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1">
              <a:extLst>
                <a:ext uri="{FF2B5EF4-FFF2-40B4-BE49-F238E27FC236}">
                  <a16:creationId xmlns:a16="http://schemas.microsoft.com/office/drawing/2014/main" id="{73C07EAB-D311-4701-AF3F-FB2F55FEC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255" y="980422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2">
              <a:extLst>
                <a:ext uri="{FF2B5EF4-FFF2-40B4-BE49-F238E27FC236}">
                  <a16:creationId xmlns:a16="http://schemas.microsoft.com/office/drawing/2014/main" id="{26072D6D-FE3B-47A4-8F9D-711D9F617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4608" y="351433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3">
              <a:extLst>
                <a:ext uri="{FF2B5EF4-FFF2-40B4-BE49-F238E27FC236}">
                  <a16:creationId xmlns:a16="http://schemas.microsoft.com/office/drawing/2014/main" id="{0FAA55A3-30BC-408E-8D76-63F4A114E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1226" y="127903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4">
              <a:extLst>
                <a:ext uri="{FF2B5EF4-FFF2-40B4-BE49-F238E27FC236}">
                  <a16:creationId xmlns:a16="http://schemas.microsoft.com/office/drawing/2014/main" id="{94A75CDE-F5FD-4343-800E-D6683426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2064" y="54816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BDB3210B-EBD6-49C4-B615-F17B281B0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201" y="158782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D85BCAD4-3F0F-401D-8253-E514BE04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97" y="241786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176EC456-36D0-4751-86EE-E8E5D48EB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350" y="17975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E6CC98B0-1624-48FE-98C5-66620ECF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1148" y="18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0">
              <a:extLst>
                <a:ext uri="{FF2B5EF4-FFF2-40B4-BE49-F238E27FC236}">
                  <a16:creationId xmlns:a16="http://schemas.microsoft.com/office/drawing/2014/main" id="{8D98D9B3-C3C3-42B4-A836-2FDAAF9F2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2031" y="202736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1">
              <a:extLst>
                <a:ext uri="{FF2B5EF4-FFF2-40B4-BE49-F238E27FC236}">
                  <a16:creationId xmlns:a16="http://schemas.microsoft.com/office/drawing/2014/main" id="{A203AABB-A7B2-4544-88FB-2DB3A7CCC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8086" y="2261725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8">
              <a:extLst>
                <a:ext uri="{FF2B5EF4-FFF2-40B4-BE49-F238E27FC236}">
                  <a16:creationId xmlns:a16="http://schemas.microsoft.com/office/drawing/2014/main" id="{680D5D17-AC96-4E0F-ADB9-FCE1FF4C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015" y="6864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4">
              <a:extLst>
                <a:ext uri="{FF2B5EF4-FFF2-40B4-BE49-F238E27FC236}">
                  <a16:creationId xmlns:a16="http://schemas.microsoft.com/office/drawing/2014/main" id="{BF0C7978-F9E2-4005-9574-15B3FB553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1505" y="48184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6">
              <a:extLst>
                <a:ext uri="{FF2B5EF4-FFF2-40B4-BE49-F238E27FC236}">
                  <a16:creationId xmlns:a16="http://schemas.microsoft.com/office/drawing/2014/main" id="{9CC06248-C521-4E65-9620-07D06F893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8631" y="17805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705B6C10-6A43-4BBE-A52C-DC2DAECA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7173" y="55445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5BA4A0DD-7264-46BB-8644-3C50941C9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4897" y="30662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2">
              <a:extLst>
                <a:ext uri="{FF2B5EF4-FFF2-40B4-BE49-F238E27FC236}">
                  <a16:creationId xmlns:a16="http://schemas.microsoft.com/office/drawing/2014/main" id="{B452AC30-E9F4-4529-BD6E-5ADCDA533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7692" y="77136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3">
              <a:extLst>
                <a:ext uri="{FF2B5EF4-FFF2-40B4-BE49-F238E27FC236}">
                  <a16:creationId xmlns:a16="http://schemas.microsoft.com/office/drawing/2014/main" id="{68EDA7F2-4EE5-4AEC-A504-CB08F6B9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09" y="17902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0">
              <a:extLst>
                <a:ext uri="{FF2B5EF4-FFF2-40B4-BE49-F238E27FC236}">
                  <a16:creationId xmlns:a16="http://schemas.microsoft.com/office/drawing/2014/main" id="{5E189D22-8F54-46F8-9611-4F1FCC31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9830" y="46827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B761794A-7FCE-4DAA-B710-803CA99FA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1853" y="7481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EC77E2DE-CC58-4107-A404-885D2613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5662" y="449523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E497A22-C9CB-4ADE-AE43-9E6768B22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224" y="4232971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DE603ADB-B4D2-4A70-B88F-260F1D318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1618" y="538723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C2878743-161E-4A64-8B65-B4FCBF7B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6553" y="5648994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2A12C28B-23E2-44A5-ADB5-361EA984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44" y="641981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0C654FE1-36CF-4690-9309-DABBF02F3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250" y="593709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2">
              <a:extLst>
                <a:ext uri="{FF2B5EF4-FFF2-40B4-BE49-F238E27FC236}">
                  <a16:creationId xmlns:a16="http://schemas.microsoft.com/office/drawing/2014/main" id="{69778DD7-B38B-4E4F-8202-45BA1DC3B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0131" y="3326177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3">
              <a:extLst>
                <a:ext uri="{FF2B5EF4-FFF2-40B4-BE49-F238E27FC236}">
                  <a16:creationId xmlns:a16="http://schemas.microsoft.com/office/drawing/2014/main" id="{BD9887A7-6930-4D93-9DFD-01CA3CFB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265" y="438300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">
              <a:extLst>
                <a:ext uri="{FF2B5EF4-FFF2-40B4-BE49-F238E27FC236}">
                  <a16:creationId xmlns:a16="http://schemas.microsoft.com/office/drawing/2014/main" id="{4052AE48-583B-48C9-A247-060CA2896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5154" y="538802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">
              <a:extLst>
                <a:ext uri="{FF2B5EF4-FFF2-40B4-BE49-F238E27FC236}">
                  <a16:creationId xmlns:a16="http://schemas.microsoft.com/office/drawing/2014/main" id="{9FD5A422-7830-4B7A-A2ED-CA92A12C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868" y="456110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6">
              <a:extLst>
                <a:ext uri="{FF2B5EF4-FFF2-40B4-BE49-F238E27FC236}">
                  <a16:creationId xmlns:a16="http://schemas.microsoft.com/office/drawing/2014/main" id="{F9916F67-3F6A-4C0C-A067-87AF502B9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1763" y="6012094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7">
              <a:extLst>
                <a:ext uri="{FF2B5EF4-FFF2-40B4-BE49-F238E27FC236}">
                  <a16:creationId xmlns:a16="http://schemas.microsoft.com/office/drawing/2014/main" id="{F0CE1BEA-482A-497E-B5E5-8285D2A28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3529" y="3090237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8">
              <a:extLst>
                <a:ext uri="{FF2B5EF4-FFF2-40B4-BE49-F238E27FC236}">
                  <a16:creationId xmlns:a16="http://schemas.microsoft.com/office/drawing/2014/main" id="{183BC246-BF63-4530-91A0-7BC015C6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1440" y="4865727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9">
              <a:extLst>
                <a:ext uri="{FF2B5EF4-FFF2-40B4-BE49-F238E27FC236}">
                  <a16:creationId xmlns:a16="http://schemas.microsoft.com/office/drawing/2014/main" id="{9377B4B9-6ED2-4872-9CFB-829BA2BE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953" y="504836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0">
              <a:extLst>
                <a:ext uri="{FF2B5EF4-FFF2-40B4-BE49-F238E27FC236}">
                  <a16:creationId xmlns:a16="http://schemas.microsoft.com/office/drawing/2014/main" id="{0247E12E-39D9-4F0A-9185-30B9196F1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512" y="262815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1">
              <a:extLst>
                <a:ext uri="{FF2B5EF4-FFF2-40B4-BE49-F238E27FC236}">
                  <a16:creationId xmlns:a16="http://schemas.microsoft.com/office/drawing/2014/main" id="{BFEB6B5F-CFDA-4E9B-9679-E2FE14DCC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1763" y="624410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2">
              <a:extLst>
                <a:ext uri="{FF2B5EF4-FFF2-40B4-BE49-F238E27FC236}">
                  <a16:creationId xmlns:a16="http://schemas.microsoft.com/office/drawing/2014/main" id="{C7748D9D-4952-4BDA-A2D2-79CCCEBF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931" y="556211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4">
              <a:extLst>
                <a:ext uri="{FF2B5EF4-FFF2-40B4-BE49-F238E27FC236}">
                  <a16:creationId xmlns:a16="http://schemas.microsoft.com/office/drawing/2014/main" id="{EEB14017-87F5-46EA-991E-69B78C60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721" y="40462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5">
              <a:extLst>
                <a:ext uri="{FF2B5EF4-FFF2-40B4-BE49-F238E27FC236}">
                  <a16:creationId xmlns:a16="http://schemas.microsoft.com/office/drawing/2014/main" id="{0289F161-F1B2-45F1-9E6E-79B9FB2CD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570" y="580207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6">
              <a:extLst>
                <a:ext uri="{FF2B5EF4-FFF2-40B4-BE49-F238E27FC236}">
                  <a16:creationId xmlns:a16="http://schemas.microsoft.com/office/drawing/2014/main" id="{22AEAE03-AEFB-44B9-84C4-4108C54D9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871" y="286077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7">
              <a:extLst>
                <a:ext uri="{FF2B5EF4-FFF2-40B4-BE49-F238E27FC236}">
                  <a16:creationId xmlns:a16="http://schemas.microsoft.com/office/drawing/2014/main" id="{AC29BBAF-F380-49E2-A981-6892986B8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8774" y="3815119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8">
              <a:extLst>
                <a:ext uri="{FF2B5EF4-FFF2-40B4-BE49-F238E27FC236}">
                  <a16:creationId xmlns:a16="http://schemas.microsoft.com/office/drawing/2014/main" id="{AA66B5C6-6339-49B7-B4DD-55A23AE24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031" y="35816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9">
              <a:extLst>
                <a:ext uri="{FF2B5EF4-FFF2-40B4-BE49-F238E27FC236}">
                  <a16:creationId xmlns:a16="http://schemas.microsoft.com/office/drawing/2014/main" id="{914C6C7D-5E58-4233-8DDA-A30F9CCCD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2645" y="647331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0">
              <a:extLst>
                <a:ext uri="{FF2B5EF4-FFF2-40B4-BE49-F238E27FC236}">
                  <a16:creationId xmlns:a16="http://schemas.microsoft.com/office/drawing/2014/main" id="{F714D64F-6362-4339-A494-157C35F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6386" y="62120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5">
              <a:extLst>
                <a:ext uri="{FF2B5EF4-FFF2-40B4-BE49-F238E27FC236}">
                  <a16:creationId xmlns:a16="http://schemas.microsoft.com/office/drawing/2014/main" id="{291AFE89-581C-4100-9E75-FBFE3B3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9792" y="639998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7">
              <a:extLst>
                <a:ext uri="{FF2B5EF4-FFF2-40B4-BE49-F238E27FC236}">
                  <a16:creationId xmlns:a16="http://schemas.microsoft.com/office/drawing/2014/main" id="{AD4A100C-BD8A-47B9-98DF-A89593D4B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271" y="662302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3">
              <a:extLst>
                <a:ext uri="{FF2B5EF4-FFF2-40B4-BE49-F238E27FC236}">
                  <a16:creationId xmlns:a16="http://schemas.microsoft.com/office/drawing/2014/main" id="{67CF13AE-D393-4F1F-A0D4-CB4EF09D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94074" y="608943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7">
              <a:extLst>
                <a:ext uri="{FF2B5EF4-FFF2-40B4-BE49-F238E27FC236}">
                  <a16:creationId xmlns:a16="http://schemas.microsoft.com/office/drawing/2014/main" id="{1C40F757-52FD-4397-8D3B-BAAE3CAA8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4027" y="594234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8">
              <a:extLst>
                <a:ext uri="{FF2B5EF4-FFF2-40B4-BE49-F238E27FC236}">
                  <a16:creationId xmlns:a16="http://schemas.microsoft.com/office/drawing/2014/main" id="{AFB44554-A46E-4ABF-985F-9F1373F4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3786" y="66542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9">
              <a:extLst>
                <a:ext uri="{FF2B5EF4-FFF2-40B4-BE49-F238E27FC236}">
                  <a16:creationId xmlns:a16="http://schemas.microsoft.com/office/drawing/2014/main" id="{9D73DFC7-DA1B-4BB7-BEED-58964E7C4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8876" y="638584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9">
              <a:extLst>
                <a:ext uri="{FF2B5EF4-FFF2-40B4-BE49-F238E27FC236}">
                  <a16:creationId xmlns:a16="http://schemas.microsoft.com/office/drawing/2014/main" id="{7A79C604-3A80-4307-8135-1E598DE8D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5363" y="652451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4">
              <a:extLst>
                <a:ext uri="{FF2B5EF4-FFF2-40B4-BE49-F238E27FC236}">
                  <a16:creationId xmlns:a16="http://schemas.microsoft.com/office/drawing/2014/main" id="{4BA84D6B-68D3-4CB8-B469-DE762E2A8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38961" y="597228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5">
              <a:extLst>
                <a:ext uri="{FF2B5EF4-FFF2-40B4-BE49-F238E27FC236}">
                  <a16:creationId xmlns:a16="http://schemas.microsoft.com/office/drawing/2014/main" id="{7E545DE1-7FB2-4352-B269-221E9F9B0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34532" y="626399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">
              <a:extLst>
                <a:ext uri="{FF2B5EF4-FFF2-40B4-BE49-F238E27FC236}">
                  <a16:creationId xmlns:a16="http://schemas.microsoft.com/office/drawing/2014/main" id="{0C828C7E-B8E1-49AA-B347-6718A2E5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1075" y="671375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C9F0AA56-EBC6-4DFF-B579-0C273C4EC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2671" y="-3110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">
              <a:extLst>
                <a:ext uri="{FF2B5EF4-FFF2-40B4-BE49-F238E27FC236}">
                  <a16:creationId xmlns:a16="http://schemas.microsoft.com/office/drawing/2014/main" id="{525179BD-87FA-498D-B2FA-1D9E181B4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0654" y="625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6">
              <a:extLst>
                <a:ext uri="{FF2B5EF4-FFF2-40B4-BE49-F238E27FC236}">
                  <a16:creationId xmlns:a16="http://schemas.microsoft.com/office/drawing/2014/main" id="{E2B5DFEF-C92E-4975-982C-D4504C54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1807" y="2746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5D39FC93-96CA-4E79-A082-390E743A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8712" y="673212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9">
              <a:extLst>
                <a:ext uri="{FF2B5EF4-FFF2-40B4-BE49-F238E27FC236}">
                  <a16:creationId xmlns:a16="http://schemas.microsoft.com/office/drawing/2014/main" id="{59433BE7-B138-4615-8446-988E3A0D0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6409" y="602239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9">
              <a:extLst>
                <a:ext uri="{FF2B5EF4-FFF2-40B4-BE49-F238E27FC236}">
                  <a16:creationId xmlns:a16="http://schemas.microsoft.com/office/drawing/2014/main" id="{AC55C102-8DA9-4DED-8CC8-68BB989D4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35591" y="5765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">
              <a:extLst>
                <a:ext uri="{FF2B5EF4-FFF2-40B4-BE49-F238E27FC236}">
                  <a16:creationId xmlns:a16="http://schemas.microsoft.com/office/drawing/2014/main" id="{19B613BA-F30F-4698-BA0F-4226411C4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6571" y="60682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">
              <a:extLst>
                <a:ext uri="{FF2B5EF4-FFF2-40B4-BE49-F238E27FC236}">
                  <a16:creationId xmlns:a16="http://schemas.microsoft.com/office/drawing/2014/main" id="{59A74170-99E7-46E2-9894-5C333A3B3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793" y="59844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04D535B9-FCF5-4E7A-8947-FCDAA566E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4599" y="82171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Freeform 40">
            <a:extLst>
              <a:ext uri="{FF2B5EF4-FFF2-40B4-BE49-F238E27FC236}">
                <a16:creationId xmlns:a16="http://schemas.microsoft.com/office/drawing/2014/main" id="{37C2AB3F-01D0-4939-889E-F4B0574F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9331" y="3549975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91B88D-EFDA-7E46-E2D5-B417BBE3B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625310"/>
              </p:ext>
            </p:extLst>
          </p:nvPr>
        </p:nvGraphicFramePr>
        <p:xfrm>
          <a:off x="5372584" y="1443272"/>
          <a:ext cx="5409716" cy="405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7410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Modern Love</vt:lpstr>
      <vt:lpstr>BohemianVTI</vt:lpstr>
      <vt:lpstr>A Virtual Arts Exhibition and Poetry Reading </vt:lpstr>
      <vt:lpstr>presented by  Esther Productions Inc.  estherproductionsinc.com info@estherproductionsinc.com 202-829-0591</vt:lpstr>
      <vt:lpstr>featuring</vt:lpstr>
      <vt:lpstr>The Art of AFRIKA ABNEY an exhibition of original art</vt:lpstr>
      <vt:lpstr>PowerPoint Presentation</vt:lpstr>
      <vt:lpstr>Pandemic</vt:lpstr>
      <vt:lpstr>PowerPoint Presentation</vt:lpstr>
      <vt:lpstr>Isolation 2</vt:lpstr>
      <vt:lpstr>The kaleidoscope writers</vt:lpstr>
      <vt:lpstr>Special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Virtual Arts Exhibition and Poetry Reading </dc:title>
  <dc:creator>jonetta barras</dc:creator>
  <cp:lastModifiedBy>jonetta barras</cp:lastModifiedBy>
  <cp:revision>7</cp:revision>
  <dcterms:created xsi:type="dcterms:W3CDTF">2023-02-09T21:54:50Z</dcterms:created>
  <dcterms:modified xsi:type="dcterms:W3CDTF">2023-02-10T14:31:39Z</dcterms:modified>
</cp:coreProperties>
</file>